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AB640-7416-448E-8108-90802C928A5B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9AA63-A6D1-4B8F-80C1-7AFE596516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159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AA63-A6D1-4B8F-80C1-7AFE5965163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170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251CBB-A4A6-4ABB-B13B-8E08A2AAAF5D}" type="datetimeFigureOut">
              <a:rPr lang="cs-CZ" smtClean="0"/>
              <a:t>02.10.2022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9AC5024-6A61-42CC-B6AC-7E8C4B6ED79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68680" y="359898"/>
            <a:ext cx="7406640" cy="1472184"/>
          </a:xfrm>
        </p:spPr>
        <p:txBody>
          <a:bodyPr/>
          <a:lstStyle/>
          <a:p>
            <a:pPr algn="ctr"/>
            <a:r>
              <a:rPr lang="cs-CZ" dirty="0" smtClean="0">
                <a:effectLst/>
              </a:rPr>
              <a:t>Lydie </a:t>
            </a:r>
            <a:r>
              <a:rPr lang="cs-CZ" dirty="0" err="1" smtClean="0">
                <a:effectLst/>
              </a:rPr>
              <a:t>Mlchová</a:t>
            </a:r>
            <a:r>
              <a:rPr lang="cs-CZ" dirty="0" smtClean="0">
                <a:effectLst/>
              </a:rPr>
              <a:t/>
            </a:r>
            <a:br>
              <a:rPr lang="cs-CZ" dirty="0" smtClean="0">
                <a:effectLst/>
              </a:rPr>
            </a:br>
            <a:r>
              <a:rPr lang="cs-CZ" dirty="0" smtClean="0">
                <a:effectLst/>
              </a:rPr>
              <a:t>Magdalena </a:t>
            </a:r>
            <a:r>
              <a:rPr lang="cs-CZ" dirty="0" err="1" smtClean="0">
                <a:effectLst/>
              </a:rPr>
              <a:t>Kožarová</a:t>
            </a:r>
            <a:endParaRPr lang="cs-CZ" dirty="0">
              <a:effectLst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8680" y="1850064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cs-CZ" sz="4000" dirty="0" smtClean="0"/>
              <a:t>Berlín, září 2022</a:t>
            </a:r>
          </a:p>
          <a:p>
            <a:pPr algn="ctr"/>
            <a:r>
              <a:rPr lang="cs-CZ" sz="4000" dirty="0" smtClean="0"/>
              <a:t>Erasmus</a:t>
            </a:r>
            <a:endParaRPr lang="cs-CZ" sz="4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44" y="3732502"/>
            <a:ext cx="3875378" cy="290653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2" y="3732502"/>
            <a:ext cx="3888431" cy="291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/>
              </a:rPr>
              <a:t>Pořádající organizace</a:t>
            </a:r>
            <a:endParaRPr lang="cs-CZ" dirty="0"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7096832" cy="829072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Europass</a:t>
            </a:r>
            <a:r>
              <a:rPr lang="cs-CZ" dirty="0" smtClean="0"/>
              <a:t> </a:t>
            </a:r>
            <a:r>
              <a:rPr lang="cs-CZ" dirty="0" err="1" smtClean="0"/>
              <a:t>Teacher</a:t>
            </a:r>
            <a:r>
              <a:rPr lang="cs-CZ" dirty="0" smtClean="0"/>
              <a:t> </a:t>
            </a:r>
            <a:r>
              <a:rPr lang="cs-CZ" dirty="0" err="1" smtClean="0"/>
              <a:t>Academy</a:t>
            </a:r>
            <a:r>
              <a:rPr lang="cs-CZ" dirty="0"/>
              <a:t> </a:t>
            </a:r>
            <a:r>
              <a:rPr lang="cs-CZ" dirty="0" err="1" smtClean="0"/>
              <a:t>Berlin</a:t>
            </a:r>
            <a:endParaRPr lang="cs-CZ" dirty="0" smtClean="0"/>
          </a:p>
          <a:p>
            <a:r>
              <a:rPr lang="cs-CZ" dirty="0" smtClean="0"/>
              <a:t>Hans </a:t>
            </a:r>
            <a:r>
              <a:rPr lang="cs-CZ" dirty="0" err="1" smtClean="0"/>
              <a:t>Schönemann</a:t>
            </a:r>
            <a:r>
              <a:rPr lang="cs-CZ" dirty="0" smtClean="0"/>
              <a:t> - vyučující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1485" y="3088675"/>
            <a:ext cx="2736304" cy="216024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805000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4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effectLst/>
              </a:rPr>
              <a:t>Dopoledne</a:t>
            </a:r>
            <a:endParaRPr lang="cs-CZ" dirty="0"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gramatika, kultura, dějiny, poslechy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" t="3178" r="4752" b="-3178"/>
          <a:stretch/>
        </p:blipFill>
        <p:spPr>
          <a:xfrm>
            <a:off x="1331640" y="2276872"/>
            <a:ext cx="3123379" cy="2085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614" y="4438380"/>
            <a:ext cx="3077770" cy="215897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67" b="6109"/>
          <a:stretch/>
        </p:blipFill>
        <p:spPr>
          <a:xfrm>
            <a:off x="4788024" y="2204864"/>
            <a:ext cx="3168352" cy="209205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7"/>
          <a:stretch/>
        </p:blipFill>
        <p:spPr>
          <a:xfrm>
            <a:off x="1331640" y="4518642"/>
            <a:ext cx="3168353" cy="207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60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/>
              </a:rPr>
              <a:t>Odpoledne</a:t>
            </a:r>
            <a:endParaRPr lang="cs-CZ" dirty="0"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prohlídka </a:t>
            </a:r>
            <a:r>
              <a:rPr lang="cs-CZ" dirty="0"/>
              <a:t>Berlína s </a:t>
            </a:r>
            <a:r>
              <a:rPr lang="cs-CZ" dirty="0" smtClean="0"/>
              <a:t>průvodcem nebo samostatně</a:t>
            </a:r>
          </a:p>
          <a:p>
            <a:r>
              <a:rPr lang="cs-CZ" dirty="0" smtClean="0"/>
              <a:t>prohlídka Postupimi</a:t>
            </a:r>
          </a:p>
          <a:p>
            <a:r>
              <a:rPr lang="cs-CZ" dirty="0" smtClean="0"/>
              <a:t>muzea, památníky</a:t>
            </a:r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7"/>
          <a:stretch/>
        </p:blipFill>
        <p:spPr>
          <a:xfrm rot="5400000">
            <a:off x="4669722" y="2539190"/>
            <a:ext cx="4492333" cy="382368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6"/>
          <a:stretch/>
        </p:blipFill>
        <p:spPr>
          <a:xfrm>
            <a:off x="683568" y="3810452"/>
            <a:ext cx="4032448" cy="292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6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" t="5884" b="9938"/>
          <a:stretch/>
        </p:blipFill>
        <p:spPr>
          <a:xfrm>
            <a:off x="341819" y="3861048"/>
            <a:ext cx="3275786" cy="215265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1" t="24541" r="41785" b="13558"/>
          <a:stretch/>
        </p:blipFill>
        <p:spPr>
          <a:xfrm rot="5400000">
            <a:off x="4139184" y="1189110"/>
            <a:ext cx="1921590" cy="249611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37"/>
          <a:stretch/>
        </p:blipFill>
        <p:spPr>
          <a:xfrm>
            <a:off x="251520" y="1568777"/>
            <a:ext cx="3456384" cy="1829188"/>
          </a:xfrm>
          <a:prstGeom prst="rect">
            <a:avLst/>
          </a:prstGeom>
        </p:spPr>
      </p:pic>
      <p:pic>
        <p:nvPicPr>
          <p:cNvPr id="1028" name="Picture 4" descr="Checkpoint Charlie – Wikipedi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0" t="1309" r="27426" b="13710"/>
          <a:stretch/>
        </p:blipFill>
        <p:spPr bwMode="auto">
          <a:xfrm>
            <a:off x="6588224" y="1556792"/>
            <a:ext cx="2279464" cy="49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foto.turistika.cz/foto/r/750/136136/120329/lrg_img_275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1" t="30085" r="36427" b="17710"/>
          <a:stretch/>
        </p:blipFill>
        <p:spPr bwMode="auto">
          <a:xfrm>
            <a:off x="3961505" y="3702968"/>
            <a:ext cx="2276948" cy="279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755576" y="297522"/>
            <a:ext cx="5482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BERLÍN: památník holocaustu, berlínská zeď, </a:t>
            </a:r>
            <a:r>
              <a:rPr lang="cs-CZ" sz="2000" dirty="0" err="1" smtClean="0"/>
              <a:t>Checkpoint</a:t>
            </a:r>
            <a:r>
              <a:rPr lang="cs-CZ" sz="2000" dirty="0" smtClean="0"/>
              <a:t> Charlie, muzeum Topografie teroru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4913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" t="709" r="28963" b="10831"/>
          <a:stretch/>
        </p:blipFill>
        <p:spPr>
          <a:xfrm rot="5400000">
            <a:off x="4675257" y="3469759"/>
            <a:ext cx="2263883" cy="2038349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6" b="3352"/>
          <a:stretch/>
        </p:blipFill>
        <p:spPr>
          <a:xfrm>
            <a:off x="346771" y="3985617"/>
            <a:ext cx="4176464" cy="24677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6845"/>
          <a:stretch/>
        </p:blipFill>
        <p:spPr>
          <a:xfrm>
            <a:off x="346770" y="1208956"/>
            <a:ext cx="4176464" cy="249212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83568" y="404664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POSTUPIM (POTSDAM)</a:t>
            </a:r>
            <a:endParaRPr lang="cs-CZ" sz="2400" b="1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860032" y="1208957"/>
            <a:ext cx="4131568" cy="214803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z</a:t>
            </a:r>
            <a:r>
              <a:rPr lang="cs-CZ" dirty="0" smtClean="0"/>
              <a:t>ámek Sanssouci</a:t>
            </a:r>
          </a:p>
          <a:p>
            <a:r>
              <a:rPr lang="cs-CZ" dirty="0"/>
              <a:t>h</a:t>
            </a:r>
            <a:r>
              <a:rPr lang="cs-CZ" dirty="0" smtClean="0"/>
              <a:t>olandská čtvrť</a:t>
            </a:r>
          </a:p>
          <a:p>
            <a:r>
              <a:rPr lang="cs-CZ" dirty="0" err="1" smtClean="0"/>
              <a:t>Alexandrowka</a:t>
            </a:r>
            <a:endParaRPr lang="cs-CZ" dirty="0" smtClean="0"/>
          </a:p>
          <a:p>
            <a:endParaRPr lang="cs-CZ" dirty="0" smtClean="0"/>
          </a:p>
          <a:p>
            <a:pPr marL="82296" indent="0">
              <a:buFont typeface="Wingdings 2"/>
              <a:buNone/>
            </a:pPr>
            <a:endParaRPr lang="cs-CZ" dirty="0"/>
          </a:p>
        </p:txBody>
      </p:sp>
      <p:pic>
        <p:nvPicPr>
          <p:cNvPr id="2050" name="Picture 2" descr="https://upload.wikimedia.org/wikipedia/commons/thumb/5/59/Potsdam_Alexandrowka_02-14_img2.jpg/220px-Potsdam_Alexandrowka_02-14_img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5"/>
          <a:stretch/>
        </p:blipFill>
        <p:spPr bwMode="auto">
          <a:xfrm>
            <a:off x="7164288" y="3861048"/>
            <a:ext cx="1739999" cy="240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8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effectLst/>
              </a:rPr>
              <a:t>Zdroje:</a:t>
            </a:r>
            <a:endParaRPr lang="cs-CZ" dirty="0"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5512656" cy="1261120"/>
          </a:xfrm>
        </p:spPr>
        <p:txBody>
          <a:bodyPr>
            <a:normAutofit/>
          </a:bodyPr>
          <a:lstStyle/>
          <a:p>
            <a:r>
              <a:rPr lang="cs-CZ" dirty="0" smtClean="0"/>
              <a:t>Foto autorek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763688" y="4509120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Děkujeme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07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251</TotalTime>
  <Words>68</Words>
  <Application>Microsoft Office PowerPoint</Application>
  <PresentationFormat>Předvádění na obrazovce (4:3)</PresentationFormat>
  <Paragraphs>29</Paragraphs>
  <Slides>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Cesta</vt:lpstr>
      <vt:lpstr>Lydie Mlchová Magdalena Kožarová</vt:lpstr>
      <vt:lpstr>Pořádající organizace</vt:lpstr>
      <vt:lpstr>Dopoledne</vt:lpstr>
      <vt:lpstr>Odpoledne</vt:lpstr>
      <vt:lpstr>Prezentace aplikace PowerPoint</vt:lpstr>
      <vt:lpstr>Prezentace aplikace PowerPoint</vt:lpstr>
      <vt:lpstr>Zdroje: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Lydie Mlchová Magdalena Kožarová</dc:title>
  <dc:creator>LM</dc:creator>
  <cp:lastModifiedBy>13_Kožarová</cp:lastModifiedBy>
  <cp:revision>21</cp:revision>
  <dcterms:created xsi:type="dcterms:W3CDTF">2022-09-15T15:38:19Z</dcterms:created>
  <dcterms:modified xsi:type="dcterms:W3CDTF">2022-10-02T18:23:00Z</dcterms:modified>
</cp:coreProperties>
</file>